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499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Tesla Stock Prediction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Understanding Stock Behavior with Data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Why This Project?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4" name="Shape 2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sp>
        <p:nvSpPr>
          <p:cNvPr id="5" name="Text 3"/>
          <p:cNvSpPr/>
          <p:nvPr/>
        </p:nvSpPr>
        <p:spPr>
          <a:xfrm>
            <a:off x="3861614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Market Volatility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Tesla is a highly dynamic and frequently analysed stock globally.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9" name="Shape 7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sp>
        <p:nvSpPr>
          <p:cNvPr id="10" name="Text 8"/>
          <p:cNvSpPr/>
          <p:nvPr/>
        </p:nvSpPr>
        <p:spPr>
          <a:xfrm>
            <a:off x="1049637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Exploration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deep dive into real-world stock price behaviour using Python.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4" name="Shape 12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sp>
        <p:nvSpPr>
          <p:cNvPr id="15" name="Text 13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Financial Insight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Blends data analysis with practical financial market understanding.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9" name="Shape 1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sp>
        <p:nvSpPr>
          <p:cNvPr id="20" name="Text 1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Foundation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Sets the stage for advanced AI-driven stock prediction models.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470"/>
            <a:ext cx="6057900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Utilised for Analysis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154" y="1605677"/>
            <a:ext cx="6423660" cy="642366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3206" y="1605677"/>
            <a:ext cx="425053" cy="425053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7624048" y="1641098"/>
            <a:ext cx="283369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167092" y="1670566"/>
            <a:ext cx="253007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Historical Stock Data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167092" y="2154674"/>
            <a:ext cx="580977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Collected extensive historical Tesla stock data in CSV format.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553206" y="2834759"/>
            <a:ext cx="425053" cy="425053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7624048" y="2870180"/>
            <a:ext cx="283369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167092" y="2899648"/>
            <a:ext cx="241327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Financial Fields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167092" y="3383756"/>
            <a:ext cx="580977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Focused on Date, Open, Close, High, Low, and Volume.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553206" y="4063841"/>
            <a:ext cx="425053" cy="425053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13" name="Text 10"/>
          <p:cNvSpPr/>
          <p:nvPr/>
        </p:nvSpPr>
        <p:spPr>
          <a:xfrm>
            <a:off x="7624048" y="4099262"/>
            <a:ext cx="283369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8167092" y="4128730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167092" y="4612838"/>
            <a:ext cx="5809774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Pre-processed data, addressing missing values and inconsistencies.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553206" y="5595223"/>
            <a:ext cx="425053" cy="425053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17" name="Text 14"/>
          <p:cNvSpPr/>
          <p:nvPr/>
        </p:nvSpPr>
        <p:spPr>
          <a:xfrm>
            <a:off x="7624048" y="5630644"/>
            <a:ext cx="283369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8167092" y="5660112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Quality Assurance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8167092" y="6144220"/>
            <a:ext cx="5809774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Ensured data integrity before commencing any analytical work.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Core Explorations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9836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32434"/>
            <a:ext cx="2836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Closing Price Trend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Analysed the stock's movement over extended periods.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09836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Daily Returns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Calculated daily percentage gains or losses to gauge performance.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09836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32434"/>
            <a:ext cx="2857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Return Distribution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Examined the frequency of specific return values.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9306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These explorations provided a comprehensive understanding of Tesla's stock performance and market volatility.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04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Visualisations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14550"/>
            <a:ext cx="3501509" cy="3501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712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Line graph: Tesla’s closing price over time.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321" y="2114550"/>
            <a:ext cx="3501509" cy="350150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56321" y="58712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Plot: Daily return fluctuations, highlighting market volatility.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93790" y="70562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Histogram: Distribution of daily returns, revealing common ranges.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95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Findings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71982"/>
            <a:ext cx="4196358" cy="2448044"/>
          </a:xfrm>
          <a:prstGeom prst="roundRect">
            <a:avLst>
              <a:gd name="adj" fmla="val 1390"/>
            </a:avLst>
          </a:prstGeom>
          <a:noFill/>
          <a:ln w="30480">
            <a:solidFill>
              <a:srgbClr val="786A6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72927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Upward Trend with Fluctuations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57402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Tesla's stock generally shows an upward trend, but with significant short-term volatility.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71982"/>
            <a:ext cx="4196358" cy="2448044"/>
          </a:xfrm>
          <a:prstGeom prst="roundRect">
            <a:avLst>
              <a:gd name="adj" fmla="val 1390"/>
            </a:avLst>
          </a:prstGeom>
          <a:noFill/>
          <a:ln w="30480">
            <a:solidFill>
              <a:srgbClr val="786A6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72927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Wide Daily Return Variance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57402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Daily returns vary considerably, indicating high sensitivity to market factors.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71982"/>
            <a:ext cx="4196358" cy="2448044"/>
          </a:xfrm>
          <a:prstGeom prst="roundRect">
            <a:avLst>
              <a:gd name="adj" fmla="val 1390"/>
            </a:avLst>
          </a:prstGeom>
          <a:noFill/>
          <a:ln w="30480">
            <a:solidFill>
              <a:srgbClr val="786A6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72927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Identifiable Return Ranges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57402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Most returns fall within predictable ranges, though sharp price movements are observed.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1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Directions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14268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167896"/>
            <a:ext cx="42747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Advanced Forecasting Models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58314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 ARIMA or LSTM for more accurate price predictions.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00211" y="2374106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7" name="Text 5"/>
          <p:cNvSpPr/>
          <p:nvPr/>
        </p:nvSpPr>
        <p:spPr>
          <a:xfrm>
            <a:off x="7627025" y="2827734"/>
            <a:ext cx="4536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Technical Indicator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7025" y="331815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Incorporate indicators like RSI, MACD for enhanced insights.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606516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Analyse news and social media for market sentiment impact.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00211" y="4780955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13" name="Text 11"/>
          <p:cNvSpPr/>
          <p:nvPr/>
        </p:nvSpPr>
        <p:spPr>
          <a:xfrm>
            <a:off x="7627025" y="5234583"/>
            <a:ext cx="3115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AI-Powered Predictor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27025" y="5725001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Develop a sophisticated AI system for comprehensive stock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669" y="464106"/>
            <a:ext cx="5823347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Thank You!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590669" y="1529477"/>
            <a:ext cx="134490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project offered invaluable practical experience in financial data analysis.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669" y="2179082"/>
            <a:ext cx="6518672" cy="65186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8679" y="2141101"/>
            <a:ext cx="651867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Open to feedback and further discussions.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8679" y="2470190"/>
            <a:ext cx="651867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Connect with me if you share interests in AI, data, or investing!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2025-07-16T08:40:18Z</dcterms:created>
  <dcterms:modified xsi:type="dcterms:W3CDTF">2025-07-16T08:40:18Z</dcterms:modified>
</cp:coreProperties>
</file>